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950" r:id="rId2"/>
    <p:sldId id="1416" r:id="rId3"/>
    <p:sldId id="460" r:id="rId4"/>
    <p:sldId id="477" r:id="rId5"/>
    <p:sldId id="478" r:id="rId6"/>
    <p:sldId id="670" r:id="rId7"/>
    <p:sldId id="671" r:id="rId8"/>
    <p:sldId id="672" r:id="rId9"/>
    <p:sldId id="673" r:id="rId10"/>
    <p:sldId id="674" r:id="rId11"/>
    <p:sldId id="512" r:id="rId12"/>
    <p:sldId id="513" r:id="rId13"/>
    <p:sldId id="514" r:id="rId14"/>
    <p:sldId id="675" r:id="rId15"/>
    <p:sldId id="1439" r:id="rId16"/>
    <p:sldId id="1215" r:id="rId17"/>
    <p:sldId id="1216" r:id="rId18"/>
    <p:sldId id="1217" r:id="rId19"/>
    <p:sldId id="1218" r:id="rId20"/>
    <p:sldId id="1441" r:id="rId21"/>
    <p:sldId id="1472" r:id="rId22"/>
    <p:sldId id="581" r:id="rId23"/>
    <p:sldId id="650" r:id="rId24"/>
    <p:sldId id="582" r:id="rId25"/>
    <p:sldId id="676" r:id="rId26"/>
    <p:sldId id="501" r:id="rId27"/>
    <p:sldId id="677" r:id="rId28"/>
    <p:sldId id="332" r:id="rId29"/>
    <p:sldId id="454" r:id="rId30"/>
    <p:sldId id="455" r:id="rId31"/>
    <p:sldId id="457" r:id="rId32"/>
    <p:sldId id="456" r:id="rId33"/>
    <p:sldId id="463" r:id="rId34"/>
    <p:sldId id="458" r:id="rId35"/>
    <p:sldId id="459" r:id="rId36"/>
    <p:sldId id="1473" r:id="rId37"/>
    <p:sldId id="461" r:id="rId38"/>
    <p:sldId id="462" r:id="rId39"/>
    <p:sldId id="464" r:id="rId40"/>
    <p:sldId id="954" r:id="rId41"/>
    <p:sldId id="1470" r:id="rId42"/>
    <p:sldId id="1471" r:id="rId43"/>
    <p:sldId id="1411" r:id="rId44"/>
    <p:sldId id="1408" r:id="rId45"/>
    <p:sldId id="1410" r:id="rId46"/>
    <p:sldId id="1281" r:id="rId47"/>
    <p:sldId id="1339" r:id="rId48"/>
    <p:sldId id="946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60"/>
            <p14:sldId id="477"/>
            <p14:sldId id="478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675"/>
            <p14:sldId id="1439"/>
            <p14:sldId id="1215"/>
            <p14:sldId id="1216"/>
            <p14:sldId id="1217"/>
            <p14:sldId id="1218"/>
            <p14:sldId id="1441"/>
            <p14:sldId id="1472"/>
            <p14:sldId id="581"/>
            <p14:sldId id="650"/>
            <p14:sldId id="582"/>
            <p14:sldId id="676"/>
            <p14:sldId id="501"/>
            <p14:sldId id="677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1473"/>
            <p14:sldId id="461"/>
            <p14:sldId id="462"/>
            <p14:sldId id="464"/>
            <p14:sldId id="954"/>
            <p14:sldId id="1470"/>
            <p14:sldId id="1471"/>
            <p14:sldId id="1411"/>
            <p14:sldId id="140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2" d="100"/>
          <a:sy n="92" d="100"/>
        </p:scale>
        <p:origin x="1878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8E90-6AF0-823A-0B62-9506E4F2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B4DD-348A-2E20-075C-774B11E1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39FA6-EB78-54F3-D445-CE75FC39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9AD4A-1B45-8F25-7D2E-F76E95DA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January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AA49-64E4-78EF-97F8-F80974A2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D96381-E8C5-2949-1F16-B7D36664B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86CC-EAE1-9CC3-AA1A-571B067425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279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37F8-5F99-485E-C5BF-6E8D9DF0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203-D97E-3DFC-338D-EFA95A39E6B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8750-815D-7A85-0863-E502942C146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089C-CEE6-EEF3-9FD7-B85E45BA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6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84CD-67FB-95EA-B638-5ED29B24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2F3DB5-8A51-6FB5-91DA-75FF209EF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DA39-FA16-709C-0169-6A015F5195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58653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2577-44A5-72BE-D3BB-50ACE391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ED971D-E8C0-8D49-39C7-1902B652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33409-F54E-5BE1-D62D-F447F02D4D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63437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831830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436668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298550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93BE-AFA9-8245-4B78-40A7E9681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8DCECCF1-54A0-71CA-4885-7677A51D4A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0196A-7EF9-203F-A60A-911735C5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2608"/>
            <a:ext cx="7632848" cy="53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E2D14-7766-19A3-7DF1-0A22D99D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28700"/>
            <a:ext cx="4399384" cy="54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6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0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5609</TotalTime>
  <Words>1482</Words>
  <Application>Microsoft Office PowerPoint</Application>
  <PresentationFormat>On-screen Show (4:3)</PresentationFormat>
  <Paragraphs>246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222</cp:revision>
  <dcterms:created xsi:type="dcterms:W3CDTF">2024-09-27T16:56:29Z</dcterms:created>
  <dcterms:modified xsi:type="dcterms:W3CDTF">2026-01-12T12:56:01Z</dcterms:modified>
</cp:coreProperties>
</file>